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2" r:id="rId2"/>
    <p:sldId id="266" r:id="rId3"/>
    <p:sldId id="263" r:id="rId4"/>
    <p:sldId id="264" r:id="rId5"/>
    <p:sldId id="258" r:id="rId6"/>
    <p:sldId id="265" r:id="rId7"/>
    <p:sldId id="259"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5/17/2019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5/17/2019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5/17/2019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5/17/2019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businessstudynotes.com/marketing/marketing-environment-and-its-classifica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1143000"/>
            <a:ext cx="7620000" cy="3668311"/>
          </a:xfrm>
        </p:spPr>
        <p:txBody>
          <a:bodyPr>
            <a:normAutofit/>
          </a:bodyPr>
          <a:lstStyle/>
          <a:p>
            <a:pPr algn="ctr"/>
            <a:r>
              <a:rPr lang="en-IN" b="1" dirty="0" smtClean="0"/>
              <a:t>Business </a:t>
            </a:r>
            <a:r>
              <a:rPr lang="en-IN" b="1" dirty="0" smtClean="0"/>
              <a:t>Environment-</a:t>
            </a:r>
          </a:p>
          <a:p>
            <a:pPr algn="ctr"/>
            <a:r>
              <a:rPr lang="en-IN" dirty="0" err="1" smtClean="0"/>
              <a:t>Anu</a:t>
            </a:r>
            <a:r>
              <a:rPr lang="en-IN" dirty="0" smtClean="0"/>
              <a:t> </a:t>
            </a:r>
            <a:r>
              <a:rPr lang="en-IN" dirty="0" err="1" smtClean="0"/>
              <a:t>Veerendra</a:t>
            </a:r>
            <a:endParaRPr lang="en-IN" dirty="0" smtClean="0"/>
          </a:p>
          <a:p>
            <a:pPr algn="ctr"/>
            <a:r>
              <a:rPr lang="en-IN" smtClean="0"/>
              <a:t>            Assistant </a:t>
            </a:r>
            <a:r>
              <a:rPr lang="en-IN" dirty="0" smtClean="0"/>
              <a:t>Environment</a:t>
            </a:r>
            <a:endParaRPr lang="en-IN" dirty="0" smtClean="0"/>
          </a:p>
          <a:p>
            <a:pPr algn="ctr"/>
            <a:endParaRPr lang="en-I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These are also sometimes known as the internal factors. The internal factors are the strengths of the company and its weaknesses</a:t>
            </a:r>
          </a:p>
          <a:p>
            <a:endParaRPr lang="en-US" dirty="0"/>
          </a:p>
        </p:txBody>
      </p:sp>
      <p:sp>
        <p:nvSpPr>
          <p:cNvPr id="3" name="Title 2"/>
          <p:cNvSpPr>
            <a:spLocks noGrp="1"/>
          </p:cNvSpPr>
          <p:nvPr>
            <p:ph type="title"/>
          </p:nvPr>
        </p:nvSpPr>
        <p:spPr/>
        <p:txBody>
          <a:bodyPr/>
          <a:lstStyle/>
          <a:p>
            <a:r>
              <a:rPr lang="en-IN" dirty="0" smtClean="0"/>
              <a:t>Internal environment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995672"/>
          </a:xfrm>
        </p:spPr>
        <p:txBody>
          <a:bodyPr>
            <a:normAutofit fontScale="92500" lnSpcReduction="10000"/>
          </a:bodyPr>
          <a:lstStyle/>
          <a:p>
            <a:pPr lvl="0">
              <a:buNone/>
            </a:pPr>
            <a:r>
              <a:rPr lang="en-US" dirty="0" smtClean="0"/>
              <a:t>Internal factors are like:</a:t>
            </a:r>
          </a:p>
          <a:p>
            <a:pPr lvl="0"/>
            <a:r>
              <a:rPr lang="en-US" dirty="0" smtClean="0"/>
              <a:t>Shareholders / promoters value</a:t>
            </a:r>
          </a:p>
          <a:p>
            <a:r>
              <a:rPr lang="en-US" dirty="0" smtClean="0"/>
              <a:t>Mission / objective</a:t>
            </a:r>
            <a:endParaRPr lang="en-IN" dirty="0" smtClean="0"/>
          </a:p>
          <a:p>
            <a:pPr lvl="0"/>
            <a:r>
              <a:rPr lang="en-US" dirty="0" smtClean="0"/>
              <a:t>Management structure / nature</a:t>
            </a:r>
            <a:endParaRPr lang="en-IN" dirty="0" smtClean="0"/>
          </a:p>
          <a:p>
            <a:pPr lvl="0"/>
            <a:r>
              <a:rPr lang="en-US" dirty="0" smtClean="0"/>
              <a:t>Employees </a:t>
            </a:r>
            <a:endParaRPr lang="en-IN" dirty="0" smtClean="0"/>
          </a:p>
          <a:p>
            <a:pPr lvl="0"/>
            <a:r>
              <a:rPr lang="en-US" dirty="0" smtClean="0"/>
              <a:t>Unions</a:t>
            </a:r>
          </a:p>
          <a:p>
            <a:pPr lvl="0"/>
            <a:r>
              <a:rPr lang="en-US" dirty="0" smtClean="0"/>
              <a:t>Internal power relationship</a:t>
            </a:r>
          </a:p>
          <a:p>
            <a:pPr lvl="0"/>
            <a:r>
              <a:rPr lang="en-IN" dirty="0" smtClean="0"/>
              <a:t>Company image / brand equity</a:t>
            </a:r>
          </a:p>
          <a:p>
            <a:pPr lvl="0"/>
            <a:r>
              <a:rPr lang="en-IN" dirty="0" smtClean="0"/>
              <a:t>Physical assets/ facilities</a:t>
            </a:r>
          </a:p>
          <a:p>
            <a:pPr lvl="0"/>
            <a:r>
              <a:rPr lang="en-IN" dirty="0" smtClean="0"/>
              <a:t>R &amp; D and technological capabilities</a:t>
            </a:r>
          </a:p>
          <a:p>
            <a:pPr lvl="0"/>
            <a:r>
              <a:rPr lang="en-IN" dirty="0" smtClean="0"/>
              <a:t>Human resource </a:t>
            </a:r>
          </a:p>
          <a:p>
            <a:pPr lvl="0"/>
            <a:r>
              <a:rPr lang="en-IN" dirty="0" smtClean="0"/>
              <a:t>Marketing capabilities </a:t>
            </a:r>
          </a:p>
          <a:p>
            <a:endParaRPr lang="en-IN" dirty="0"/>
          </a:p>
        </p:txBody>
      </p:sp>
      <p:sp>
        <p:nvSpPr>
          <p:cNvPr id="2" name="Title 1"/>
          <p:cNvSpPr>
            <a:spLocks noGrp="1"/>
          </p:cNvSpPr>
          <p:nvPr>
            <p:ph type="title"/>
          </p:nvPr>
        </p:nvSpPr>
        <p:spPr/>
        <p:txBody>
          <a:bodyPr/>
          <a:lstStyle/>
          <a:p>
            <a:endParaRPr lang="en-IN"/>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252728" indent="-1143000">
              <a:buNone/>
            </a:pPr>
            <a:r>
              <a:rPr lang="en-IN" sz="5800" dirty="0" smtClean="0"/>
              <a:t>I. Micro environment</a:t>
            </a:r>
          </a:p>
          <a:p>
            <a:pPr marL="1252728" indent="-1143000">
              <a:buNone/>
            </a:pPr>
            <a:endParaRPr lang="en-IN" sz="5800" dirty="0" smtClean="0"/>
          </a:p>
          <a:p>
            <a:pPr>
              <a:buNone/>
            </a:pPr>
            <a:r>
              <a:rPr lang="en-IN" sz="5800" dirty="0" smtClean="0"/>
              <a:t>II. Macro environment</a:t>
            </a:r>
            <a:endParaRPr lang="en-IN" sz="5800" dirty="0"/>
          </a:p>
        </p:txBody>
      </p:sp>
      <p:sp>
        <p:nvSpPr>
          <p:cNvPr id="3" name="Title 2"/>
          <p:cNvSpPr>
            <a:spLocks noGrp="1"/>
          </p:cNvSpPr>
          <p:nvPr>
            <p:ph type="title"/>
          </p:nvPr>
        </p:nvSpPr>
        <p:spPr/>
        <p:txBody>
          <a:bodyPr/>
          <a:lstStyle/>
          <a:p>
            <a:r>
              <a:rPr lang="en-IN" dirty="0" smtClean="0"/>
              <a:t>External environment </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5257800"/>
          </a:xfrm>
        </p:spPr>
        <p:txBody>
          <a:bodyPr>
            <a:normAutofit/>
          </a:bodyPr>
          <a:lstStyle/>
          <a:p>
            <a:r>
              <a:rPr lang="en-IN" dirty="0" smtClean="0"/>
              <a:t>Micro Environmental factors of an organization are those aspects which have a direct influence on the organization’s relationships.. The </a:t>
            </a:r>
            <a:r>
              <a:rPr lang="en-IN" b="1" dirty="0" smtClean="0">
                <a:hlinkClick r:id="rId2"/>
              </a:rPr>
              <a:t>Micro Environment</a:t>
            </a:r>
            <a:r>
              <a:rPr lang="en-IN" dirty="0" smtClean="0"/>
              <a:t> factors are controlled by the company itself. The weaknesses are meant to be changed into strengths and the strengths are meant to be maintained and improved.</a:t>
            </a:r>
          </a:p>
          <a:p>
            <a:endParaRPr lang="en-IN" dirty="0"/>
          </a:p>
        </p:txBody>
      </p:sp>
      <p:sp>
        <p:nvSpPr>
          <p:cNvPr id="2" name="Title 1"/>
          <p:cNvSpPr>
            <a:spLocks noGrp="1"/>
          </p:cNvSpPr>
          <p:nvPr>
            <p:ph type="title"/>
          </p:nvPr>
        </p:nvSpPr>
        <p:spPr>
          <a:xfrm>
            <a:off x="457200" y="0"/>
            <a:ext cx="8229600" cy="1143000"/>
          </a:xfrm>
        </p:spPr>
        <p:txBody>
          <a:bodyPr>
            <a:normAutofit fontScale="90000"/>
          </a:bodyPr>
          <a:lstStyle/>
          <a:p>
            <a:pPr lvl="0"/>
            <a:r>
              <a:rPr lang="en-IN" b="1" dirty="0" smtClean="0"/>
              <a:t>Micro Environmental Factors - SW</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dirty="0" smtClean="0"/>
              <a:t>Customers </a:t>
            </a:r>
          </a:p>
          <a:p>
            <a:r>
              <a:rPr lang="en-IN" dirty="0" smtClean="0"/>
              <a:t>Suppliers </a:t>
            </a:r>
          </a:p>
          <a:p>
            <a:r>
              <a:rPr lang="en-IN" dirty="0" smtClean="0"/>
              <a:t>Competitors </a:t>
            </a:r>
          </a:p>
          <a:p>
            <a:r>
              <a:rPr lang="en-IN" dirty="0" smtClean="0"/>
              <a:t>Publics</a:t>
            </a:r>
          </a:p>
          <a:p>
            <a:r>
              <a:rPr lang="en-IN" dirty="0" smtClean="0"/>
              <a:t>Financiers </a:t>
            </a:r>
          </a:p>
          <a:p>
            <a:r>
              <a:rPr lang="en-IN" dirty="0" smtClean="0"/>
              <a:t>Marketing intermediaries </a:t>
            </a:r>
          </a:p>
          <a:p>
            <a:pPr>
              <a:buNone/>
            </a:pPr>
            <a:endParaRPr lang="en-IN" dirty="0"/>
          </a:p>
        </p:txBody>
      </p:sp>
      <p:sp>
        <p:nvSpPr>
          <p:cNvPr id="3" name="Title 2"/>
          <p:cNvSpPr>
            <a:spLocks noGrp="1"/>
          </p:cNvSpPr>
          <p:nvPr>
            <p:ph type="title"/>
          </p:nvPr>
        </p:nvSpPr>
        <p:spPr/>
        <p:txBody>
          <a:bodyPr/>
          <a:lstStyle/>
          <a:p>
            <a:r>
              <a:rPr lang="en-IN" sz="4400" dirty="0" smtClean="0"/>
              <a:t>Micro environment</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91200"/>
          </a:xfrm>
        </p:spPr>
        <p:txBody>
          <a:bodyPr>
            <a:normAutofit/>
          </a:bodyPr>
          <a:lstStyle/>
          <a:p>
            <a:pPr>
              <a:buNone/>
            </a:pPr>
            <a:r>
              <a:rPr lang="en-IN" dirty="0" smtClean="0"/>
              <a:t>    The Macro Environment factors of an organization include the socio-cultural factors, the economic factors, the political factors, the demographic issues, technological factors. That’s because the factors involved can’t be controlled by the company. The example of Macro Environmental factors are the population growth rates, the lifestyle trends, the taxation laws, the inflation rate, the employment rates, the technological advances and many more. The company needs to prepare for the changes in the macro-environmental factors.</a:t>
            </a:r>
          </a:p>
          <a:p>
            <a:endParaRPr lang="en-IN" dirty="0"/>
          </a:p>
        </p:txBody>
      </p:sp>
      <p:sp>
        <p:nvSpPr>
          <p:cNvPr id="2" name="Title 1"/>
          <p:cNvSpPr>
            <a:spLocks noGrp="1"/>
          </p:cNvSpPr>
          <p:nvPr>
            <p:ph type="title"/>
          </p:nvPr>
        </p:nvSpPr>
        <p:spPr/>
        <p:txBody>
          <a:bodyPr>
            <a:normAutofit fontScale="90000"/>
          </a:bodyPr>
          <a:lstStyle/>
          <a:p>
            <a:pPr lvl="0"/>
            <a:r>
              <a:rPr lang="en-IN" b="1" dirty="0" smtClean="0"/>
              <a:t>Macro Environmental Factors-OT</a:t>
            </a:r>
            <a:r>
              <a:rPr lang="en-IN" dirty="0" smtClean="0"/>
              <a:t/>
            </a:r>
            <a:br>
              <a:rPr lang="en-IN" dirty="0" smtClean="0"/>
            </a:b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lvl="0"/>
            <a:r>
              <a:rPr lang="en-US" dirty="0" smtClean="0"/>
              <a:t>Global environment factors: e.g.  competition from MNC’s,  increasing opportunities as world has become one market, India &amp; WTO.</a:t>
            </a:r>
            <a:endParaRPr lang="en-IN" dirty="0" smtClean="0"/>
          </a:p>
          <a:p>
            <a:pPr lvl="0"/>
            <a:r>
              <a:rPr lang="en-US" dirty="0" smtClean="0"/>
              <a:t>Demographical environment factors:</a:t>
            </a:r>
            <a:endParaRPr lang="en-IN" dirty="0" smtClean="0"/>
          </a:p>
          <a:p>
            <a:pPr lvl="0"/>
            <a:r>
              <a:rPr lang="en-US" dirty="0" smtClean="0"/>
              <a:t>Technological environment factors :</a:t>
            </a:r>
            <a:endParaRPr lang="en-IN" dirty="0" smtClean="0"/>
          </a:p>
          <a:p>
            <a:pPr lvl="0"/>
            <a:r>
              <a:rPr lang="en-US" dirty="0" smtClean="0"/>
              <a:t>Economic environment factors:</a:t>
            </a:r>
            <a:endParaRPr lang="en-IN" dirty="0" smtClean="0"/>
          </a:p>
          <a:p>
            <a:pPr lvl="0"/>
            <a:r>
              <a:rPr lang="en-US" dirty="0" smtClean="0"/>
              <a:t>Political, govt. and legal environment factors:</a:t>
            </a:r>
            <a:endParaRPr lang="en-IN" dirty="0" smtClean="0"/>
          </a:p>
          <a:p>
            <a:pPr lvl="0"/>
            <a:r>
              <a:rPr lang="en-US" dirty="0" smtClean="0"/>
              <a:t>Social and cultural environment factors:</a:t>
            </a:r>
          </a:p>
          <a:p>
            <a:pPr lvl="0"/>
            <a:r>
              <a:rPr lang="en-US" dirty="0" smtClean="0"/>
              <a:t>Natural factors </a:t>
            </a:r>
          </a:p>
          <a:p>
            <a:pPr lvl="0">
              <a:buNone/>
            </a:pPr>
            <a:endParaRPr lang="en-IN" dirty="0" smtClean="0"/>
          </a:p>
          <a:p>
            <a:endParaRPr lang="en-IN" dirty="0"/>
          </a:p>
        </p:txBody>
      </p:sp>
      <p:sp>
        <p:nvSpPr>
          <p:cNvPr id="2" name="Title 1"/>
          <p:cNvSpPr>
            <a:spLocks noGrp="1"/>
          </p:cNvSpPr>
          <p:nvPr>
            <p:ph type="title"/>
          </p:nvPr>
        </p:nvSpPr>
        <p:spPr>
          <a:xfrm>
            <a:off x="457200" y="0"/>
            <a:ext cx="8229600" cy="1295400"/>
          </a:xfrm>
        </p:spPr>
        <p:txBody>
          <a:bodyPr>
            <a:normAutofit fontScale="90000"/>
          </a:bodyPr>
          <a:lstStyle/>
          <a:p>
            <a:pPr algn="ctr"/>
            <a:r>
              <a:rPr lang="en-IN" sz="4400" dirty="0" smtClean="0"/>
              <a:t>Macro environment</a:t>
            </a:r>
            <a:br>
              <a:rPr lang="en-IN" sz="4400" dirty="0" smtClean="0"/>
            </a:br>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TotalTime>
  <Words>260</Words>
  <Application>Microsoft Office PowerPoint</Application>
  <PresentationFormat>On-screen Show (4:3)</PresentationFormat>
  <Paragraphs>40</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Slide 1</vt:lpstr>
      <vt:lpstr>Internal environment </vt:lpstr>
      <vt:lpstr>Slide 3</vt:lpstr>
      <vt:lpstr>External environment </vt:lpstr>
      <vt:lpstr>Micro Environmental Factors - SW </vt:lpstr>
      <vt:lpstr>Micro environment</vt:lpstr>
      <vt:lpstr>Macro Environmental Factors-OT </vt:lpstr>
      <vt:lpstr>Macro environment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Environmental Factors - SW </dc:title>
  <dc:creator>Shubha</dc:creator>
  <cp:lastModifiedBy>KLELAWLIB</cp:lastModifiedBy>
  <cp:revision>9</cp:revision>
  <dcterms:created xsi:type="dcterms:W3CDTF">2006-08-16T00:00:00Z</dcterms:created>
  <dcterms:modified xsi:type="dcterms:W3CDTF">2019-05-17T08:49:41Z</dcterms:modified>
</cp:coreProperties>
</file>